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5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1" d="100"/>
          <a:sy n="61" d="100"/>
        </p:scale>
        <p:origin x="1493" y="499"/>
      </p:cViewPr>
      <p:guideLst>
        <p:guide orient="horz" pos="2160"/>
        <p:guide pos="35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FF190-23D7-433B-804E-B8ABD5B505F6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103F9-C60C-436B-854A-9A0A85F8D85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786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103F9-C60C-436B-854A-9A0A85F8D85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6348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103F9-C60C-436B-854A-9A0A85F8D85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0549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103F9-C60C-436B-854A-9A0A85F8D85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8657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E103F9-C60C-436B-854A-9A0A85F8D85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777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A8CE09-D235-464F-A7F4-67E1AD97B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D5D3A28-0356-4EC7-9E7C-DF49E7E63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7DED4F5-6CF1-4B1D-88F5-E38A713D0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6E4C8D-01C6-4913-A73C-9B365438E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C49FCD4-0A56-4444-A50A-4F1E2D17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32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55D007-F056-405A-B175-B8C93791E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229E75-5723-4D24-9B1D-EE522E876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1A4300-7E6B-422B-9E24-31914750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CF4ED6-7E70-4BAE-B4D3-893D24A1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D0EB9A-7FE0-4497-80A1-B53EAC04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5361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278D525-AE4E-4437-A743-10771AFED4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F6A8DBE-71F2-456F-9E00-DE9E7A084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D51E45-5125-42E2-B7E7-EA3C39EE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BAF28D5-CB6A-469F-9319-1536C6809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E8B62E-4395-442E-B7A5-5AFB0D8B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034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590DF2-11F5-40F4-A904-893EFF608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738BAF-5050-47CF-A592-B3C0EFDF7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F473B81-CD9A-4927-80BD-12AB21E9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247333-9C98-400F-92AA-6A5355202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336EB2-73DA-4441-B2D6-45624AEB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18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091774-A879-40FE-BC88-E5F771E2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C709722-F0C6-4E44-8427-BC6315226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ACD8BC-42FA-4769-AF65-8BD3C6DC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1EED95-1EF7-4892-813F-94A6534D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433C16-F4D4-4A33-ACD1-E15B9B935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153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63DC39-1D3C-4EA8-B54F-3A7077303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F98E66-BDFB-4164-A22F-CE4308CF3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F0F6955-E5EF-42CF-844D-705140D57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A874C8-7192-47C0-ACF7-0D26696F7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5664AF-1523-459A-B7A1-1E434AE7E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93E86AB-3154-4F4B-8EF7-5345F90C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255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D040B7-8E47-4887-8BBC-B869EC21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0158EC-81DE-4E19-AF95-46A15E2D4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F017379-9137-4198-B242-32477A282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17CE164-23D7-4B27-975A-906203C3F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2D07F02-1E94-4ABD-B079-2B75509EC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6149331-5DA3-40DD-9955-6B73CE54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9347B42-8FBE-41C2-8907-715F06DF0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F598470-5964-435E-B598-E3D92D746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957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0D9B46-2D70-4A6C-92D4-266CBCC0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916ED50-1B9D-4BC0-8171-6F8FCA96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27D2CE-648D-47CE-A20B-00DD58B5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C4831D3-9B61-4621-8352-7342078BF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059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87485F-47E9-444A-8787-686053F4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4F436E9-BB3E-4DB8-BDFD-F5B42BF6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546B9B-5720-46CD-8AFB-83FF2C51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123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D6D02-32ED-4AF9-BE6D-915A4CCE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167CCB-DF9C-4CEC-B065-967B3A692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72ABA54-AFB1-43B9-997D-6CA715994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01A26D-7A05-4F2C-940C-43A258D8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7B3D4D2-B1DF-4214-BAEE-5F786F4B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614EC1C-E142-4068-9DE3-CDDA43FE4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894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2D8B7B-C387-4CD8-AA36-26BEA439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0F97C58-F7F0-49DD-972F-AB6881A41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117E37-61E0-478C-ADA1-C7DBCF1DF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C50B877-1BD0-4678-8F1E-4CBE32A2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7F2493-84F1-4EE9-99D5-2DAC7FD3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22F051-727E-4879-AB69-4AAAFD62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31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21BB637-BAA3-4FB3-B517-0A18923EB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71BAEE-0190-4CD9-B544-1648F571A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87BD37-FE2E-466C-A8EF-D01CE4FD34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7F1E-1042-4B79-9B51-E056F8221798}" type="datetimeFigureOut">
              <a:rPr lang="zh-CN" altLang="en-US" smtClean="0"/>
              <a:t>2022/6/5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8D7445-3852-48BB-A953-389A68312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79A5CC-F17B-4C61-9547-5EA47450C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B8F0-8249-4B69-B8FF-15A6F89889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18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EF63FBC-9A81-4BAF-9C16-34185D494299}"/>
              </a:ext>
            </a:extLst>
          </p:cNvPr>
          <p:cNvGrpSpPr/>
          <p:nvPr/>
        </p:nvGrpSpPr>
        <p:grpSpPr>
          <a:xfrm>
            <a:off x="2922308" y="1140647"/>
            <a:ext cx="6231118" cy="4251487"/>
            <a:chOff x="2922308" y="1140647"/>
            <a:chExt cx="6231118" cy="4251487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5165FA25-8268-48D5-B5ED-1A2E7C1E5D89}"/>
                </a:ext>
              </a:extLst>
            </p:cNvPr>
            <p:cNvCxnSpPr/>
            <p:nvPr/>
          </p:nvCxnSpPr>
          <p:spPr>
            <a:xfrm>
              <a:off x="2922308" y="5373280"/>
              <a:ext cx="62311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3E33FD17-2F34-488F-9CF2-B19FF16E1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1162" y="1140647"/>
              <a:ext cx="0" cy="42514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9A2B4CE6-EAD9-42A7-97D6-F5022A824CF5}"/>
              </a:ext>
            </a:extLst>
          </p:cNvPr>
          <p:cNvCxnSpPr/>
          <p:nvPr/>
        </p:nvCxnSpPr>
        <p:spPr>
          <a:xfrm>
            <a:off x="3667027" y="1527137"/>
            <a:ext cx="2196445" cy="275262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214868A4-C363-4D7F-ACAB-8CF202877ED8}"/>
              </a:ext>
            </a:extLst>
          </p:cNvPr>
          <p:cNvCxnSpPr>
            <a:cxnSpLocks/>
          </p:cNvCxnSpPr>
          <p:nvPr/>
        </p:nvCxnSpPr>
        <p:spPr>
          <a:xfrm>
            <a:off x="4997779" y="1234911"/>
            <a:ext cx="1330751" cy="3026006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FE81040D-2FAD-4EA2-A3D6-3487E8D39C3D}"/>
              </a:ext>
            </a:extLst>
          </p:cNvPr>
          <p:cNvSpPr txBox="1"/>
          <p:nvPr/>
        </p:nvSpPr>
        <p:spPr>
          <a:xfrm>
            <a:off x="2241223" y="880968"/>
            <a:ext cx="565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P</a:t>
            </a:r>
            <a:endParaRPr lang="zh-CN" altLang="en-US" sz="4000" b="1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62BFAC9-26A3-4507-887D-EF6A78D53F09}"/>
              </a:ext>
            </a:extLst>
          </p:cNvPr>
          <p:cNvSpPr txBox="1"/>
          <p:nvPr/>
        </p:nvSpPr>
        <p:spPr>
          <a:xfrm>
            <a:off x="8722149" y="5354427"/>
            <a:ext cx="565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Q</a:t>
            </a:r>
            <a:endParaRPr lang="zh-CN" altLang="en-US" sz="4000" b="1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80E6B6D5-BC81-4135-AD15-730F7DC88D24}"/>
              </a:ext>
            </a:extLst>
          </p:cNvPr>
          <p:cNvSpPr txBox="1"/>
          <p:nvPr/>
        </p:nvSpPr>
        <p:spPr>
          <a:xfrm>
            <a:off x="3342203" y="1757969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D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4E4F783-733F-40A5-B5E2-9B96B34374A8}"/>
              </a:ext>
            </a:extLst>
          </p:cNvPr>
          <p:cNvSpPr txBox="1"/>
          <p:nvPr/>
        </p:nvSpPr>
        <p:spPr>
          <a:xfrm>
            <a:off x="5239736" y="1216058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D</a:t>
            </a:r>
            <a:r>
              <a:rPr lang="en-US" altLang="zh-CN" sz="1000" dirty="0"/>
              <a:t>1</a:t>
            </a:r>
            <a:endParaRPr lang="zh-CN" altLang="en-US" sz="2400" dirty="0"/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FA4AAF5F-F9A2-4152-9797-58B0946DF6A5}"/>
              </a:ext>
            </a:extLst>
          </p:cNvPr>
          <p:cNvCxnSpPr/>
          <p:nvPr/>
        </p:nvCxnSpPr>
        <p:spPr>
          <a:xfrm>
            <a:off x="4506012" y="2328421"/>
            <a:ext cx="67873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68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EF63FBC-9A81-4BAF-9C16-34185D494299}"/>
              </a:ext>
            </a:extLst>
          </p:cNvPr>
          <p:cNvGrpSpPr/>
          <p:nvPr/>
        </p:nvGrpSpPr>
        <p:grpSpPr>
          <a:xfrm>
            <a:off x="2922308" y="1140647"/>
            <a:ext cx="6231118" cy="4251487"/>
            <a:chOff x="2922308" y="1140647"/>
            <a:chExt cx="6231118" cy="4251487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5165FA25-8268-48D5-B5ED-1A2E7C1E5D89}"/>
                </a:ext>
              </a:extLst>
            </p:cNvPr>
            <p:cNvCxnSpPr/>
            <p:nvPr/>
          </p:nvCxnSpPr>
          <p:spPr>
            <a:xfrm>
              <a:off x="2922308" y="5373280"/>
              <a:ext cx="62311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3E33FD17-2F34-488F-9CF2-B19FF16E1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1162" y="1140647"/>
              <a:ext cx="0" cy="42514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FE81040D-2FAD-4EA2-A3D6-3487E8D39C3D}"/>
              </a:ext>
            </a:extLst>
          </p:cNvPr>
          <p:cNvSpPr txBox="1"/>
          <p:nvPr/>
        </p:nvSpPr>
        <p:spPr>
          <a:xfrm>
            <a:off x="2241223" y="880968"/>
            <a:ext cx="565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P</a:t>
            </a:r>
            <a:endParaRPr lang="zh-CN" altLang="en-US" sz="4000" b="1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62BFAC9-26A3-4507-887D-EF6A78D53F09}"/>
              </a:ext>
            </a:extLst>
          </p:cNvPr>
          <p:cNvSpPr txBox="1"/>
          <p:nvPr/>
        </p:nvSpPr>
        <p:spPr>
          <a:xfrm>
            <a:off x="8722149" y="5354427"/>
            <a:ext cx="565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Q</a:t>
            </a:r>
            <a:endParaRPr lang="zh-CN" altLang="en-US" sz="4000" b="1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80E6B6D5-BC81-4135-AD15-730F7DC88D24}"/>
              </a:ext>
            </a:extLst>
          </p:cNvPr>
          <p:cNvSpPr txBox="1"/>
          <p:nvPr/>
        </p:nvSpPr>
        <p:spPr>
          <a:xfrm>
            <a:off x="8785188" y="2804725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AC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94E4F783-733F-40A5-B5E2-9B96B34374A8}"/>
              </a:ext>
            </a:extLst>
          </p:cNvPr>
          <p:cNvSpPr txBox="1"/>
          <p:nvPr/>
        </p:nvSpPr>
        <p:spPr>
          <a:xfrm>
            <a:off x="7860386" y="1403817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MC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  <p:sp>
        <p:nvSpPr>
          <p:cNvPr id="3" name="弧形 2">
            <a:extLst>
              <a:ext uri="{FF2B5EF4-FFF2-40B4-BE49-F238E27FC236}">
                <a16:creationId xmlns:a16="http://schemas.microsoft.com/office/drawing/2014/main" id="{D34B5F90-D4C8-4222-BAC4-991146F85FA4}"/>
              </a:ext>
            </a:extLst>
          </p:cNvPr>
          <p:cNvSpPr/>
          <p:nvPr/>
        </p:nvSpPr>
        <p:spPr>
          <a:xfrm rot="8631573">
            <a:off x="2359847" y="75161"/>
            <a:ext cx="5759777" cy="4072375"/>
          </a:xfrm>
          <a:prstGeom prst="arc">
            <a:avLst>
              <a:gd name="adj1" fmla="val 12375293"/>
              <a:gd name="adj2" fmla="val 197972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4" name="弧形 13">
            <a:extLst>
              <a:ext uri="{FF2B5EF4-FFF2-40B4-BE49-F238E27FC236}">
                <a16:creationId xmlns:a16="http://schemas.microsoft.com/office/drawing/2014/main" id="{0BA43585-B7EA-4969-8C30-E0EA699336D7}"/>
              </a:ext>
            </a:extLst>
          </p:cNvPr>
          <p:cNvSpPr/>
          <p:nvPr/>
        </p:nvSpPr>
        <p:spPr>
          <a:xfrm rot="10800000">
            <a:off x="3551949" y="-390765"/>
            <a:ext cx="5759777" cy="4072375"/>
          </a:xfrm>
          <a:prstGeom prst="arc">
            <a:avLst>
              <a:gd name="adj1" fmla="val 12375293"/>
              <a:gd name="adj2" fmla="val 1979725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017F951B-2ED3-4C12-93ED-D4795000E326}"/>
              </a:ext>
            </a:extLst>
          </p:cNvPr>
          <p:cNvCxnSpPr>
            <a:cxnSpLocks/>
          </p:cNvCxnSpPr>
          <p:nvPr/>
        </p:nvCxnSpPr>
        <p:spPr>
          <a:xfrm flipH="1" flipV="1">
            <a:off x="2922308" y="3666379"/>
            <a:ext cx="3612202" cy="15231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0E8D6AC2-DF09-4B72-85DA-E84FB0FB2D0E}"/>
              </a:ext>
            </a:extLst>
          </p:cNvPr>
          <p:cNvCxnSpPr>
            <a:cxnSpLocks/>
          </p:cNvCxnSpPr>
          <p:nvPr/>
        </p:nvCxnSpPr>
        <p:spPr>
          <a:xfrm>
            <a:off x="6534510" y="3666379"/>
            <a:ext cx="0" cy="1706901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0D3352D9-8F28-4A70-8B32-65677A56BD77}"/>
              </a:ext>
            </a:extLst>
          </p:cNvPr>
          <p:cNvSpPr txBox="1"/>
          <p:nvPr/>
        </p:nvSpPr>
        <p:spPr>
          <a:xfrm>
            <a:off x="2472572" y="3429000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P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4AC8BE4-7B5F-47ED-ABBB-34FF14655953}"/>
              </a:ext>
            </a:extLst>
          </p:cNvPr>
          <p:cNvSpPr txBox="1"/>
          <p:nvPr/>
        </p:nvSpPr>
        <p:spPr>
          <a:xfrm>
            <a:off x="6305845" y="5322285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Q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8376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EF63FBC-9A81-4BAF-9C16-34185D494299}"/>
              </a:ext>
            </a:extLst>
          </p:cNvPr>
          <p:cNvGrpSpPr/>
          <p:nvPr/>
        </p:nvGrpSpPr>
        <p:grpSpPr>
          <a:xfrm>
            <a:off x="2922308" y="1140647"/>
            <a:ext cx="6231118" cy="4251487"/>
            <a:chOff x="2922308" y="1140647"/>
            <a:chExt cx="6231118" cy="4251487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5165FA25-8268-48D5-B5ED-1A2E7C1E5D89}"/>
                </a:ext>
              </a:extLst>
            </p:cNvPr>
            <p:cNvCxnSpPr/>
            <p:nvPr/>
          </p:nvCxnSpPr>
          <p:spPr>
            <a:xfrm>
              <a:off x="2922308" y="5373280"/>
              <a:ext cx="62311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3E33FD17-2F34-488F-9CF2-B19FF16E1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1162" y="1140647"/>
              <a:ext cx="0" cy="42514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FE81040D-2FAD-4EA2-A3D6-3487E8D39C3D}"/>
              </a:ext>
            </a:extLst>
          </p:cNvPr>
          <p:cNvSpPr txBox="1"/>
          <p:nvPr/>
        </p:nvSpPr>
        <p:spPr>
          <a:xfrm>
            <a:off x="2305081" y="881091"/>
            <a:ext cx="660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Q</a:t>
            </a:r>
            <a:r>
              <a:rPr lang="en-US" altLang="zh-CN" sz="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1</a:t>
            </a:r>
            <a:endParaRPr lang="zh-CN" altLang="en-US" sz="3200" b="1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62BFAC9-26A3-4507-887D-EF6A78D53F09}"/>
              </a:ext>
            </a:extLst>
          </p:cNvPr>
          <p:cNvSpPr txBox="1"/>
          <p:nvPr/>
        </p:nvSpPr>
        <p:spPr>
          <a:xfrm>
            <a:off x="8722148" y="5354427"/>
            <a:ext cx="706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Q</a:t>
            </a:r>
            <a:r>
              <a:rPr lang="en-US" altLang="zh-CN" sz="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2</a:t>
            </a:r>
            <a:endParaRPr lang="zh-CN" altLang="en-US" sz="3200" b="1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0D3352D9-8F28-4A70-8B32-65677A56BD77}"/>
              </a:ext>
            </a:extLst>
          </p:cNvPr>
          <p:cNvSpPr txBox="1"/>
          <p:nvPr/>
        </p:nvSpPr>
        <p:spPr>
          <a:xfrm>
            <a:off x="3552466" y="5373280"/>
            <a:ext cx="861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X</a:t>
            </a:r>
            <a:r>
              <a:rPr lang="en-US" altLang="zh-CN" sz="900" dirty="0"/>
              <a:t>1</a:t>
            </a:r>
            <a:endParaRPr lang="zh-CN" altLang="en-US" sz="20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4AC8BE4-7B5F-47ED-ABBB-34FF14655953}"/>
              </a:ext>
            </a:extLst>
          </p:cNvPr>
          <p:cNvSpPr txBox="1"/>
          <p:nvPr/>
        </p:nvSpPr>
        <p:spPr>
          <a:xfrm>
            <a:off x="4495201" y="2333633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U</a:t>
            </a:r>
            <a:r>
              <a:rPr lang="en-US" altLang="zh-CN" sz="1000" dirty="0"/>
              <a:t>0</a:t>
            </a:r>
            <a:endParaRPr lang="zh-CN" altLang="en-US" sz="2400" dirty="0"/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799D43B0-A871-4A20-9777-F5425BF1EFE3}"/>
              </a:ext>
            </a:extLst>
          </p:cNvPr>
          <p:cNvCxnSpPr>
            <a:cxnSpLocks/>
          </p:cNvCxnSpPr>
          <p:nvPr/>
        </p:nvCxnSpPr>
        <p:spPr>
          <a:xfrm>
            <a:off x="2941162" y="1806498"/>
            <a:ext cx="4530155" cy="3585636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E2E2583B-7E61-490E-A2B9-3B3E1D53455D}"/>
              </a:ext>
            </a:extLst>
          </p:cNvPr>
          <p:cNvCxnSpPr>
            <a:cxnSpLocks/>
          </p:cNvCxnSpPr>
          <p:nvPr/>
        </p:nvCxnSpPr>
        <p:spPr>
          <a:xfrm>
            <a:off x="2941161" y="1806498"/>
            <a:ext cx="1594049" cy="354792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02910CAB-7C53-4DD8-9585-7C4A5FF97004}"/>
              </a:ext>
            </a:extLst>
          </p:cNvPr>
          <p:cNvCxnSpPr>
            <a:cxnSpLocks/>
          </p:cNvCxnSpPr>
          <p:nvPr/>
        </p:nvCxnSpPr>
        <p:spPr>
          <a:xfrm>
            <a:off x="2941159" y="3516710"/>
            <a:ext cx="2359374" cy="1856569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弧形 25">
            <a:extLst>
              <a:ext uri="{FF2B5EF4-FFF2-40B4-BE49-F238E27FC236}">
                <a16:creationId xmlns:a16="http://schemas.microsoft.com/office/drawing/2014/main" id="{3CD8B52B-8A33-491F-B0CC-9E3AAA157FA3}"/>
              </a:ext>
            </a:extLst>
          </p:cNvPr>
          <p:cNvSpPr/>
          <p:nvPr/>
        </p:nvSpPr>
        <p:spPr>
          <a:xfrm rot="8748050">
            <a:off x="3587351" y="646489"/>
            <a:ext cx="5759777" cy="4072375"/>
          </a:xfrm>
          <a:prstGeom prst="arc">
            <a:avLst>
              <a:gd name="adj1" fmla="val 19736135"/>
              <a:gd name="adj2" fmla="val 1116252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27" name="弧形 26">
            <a:extLst>
              <a:ext uri="{FF2B5EF4-FFF2-40B4-BE49-F238E27FC236}">
                <a16:creationId xmlns:a16="http://schemas.microsoft.com/office/drawing/2014/main" id="{6F321560-193C-4B0D-8BCD-4DAC64B9F80F}"/>
              </a:ext>
            </a:extLst>
          </p:cNvPr>
          <p:cNvSpPr/>
          <p:nvPr/>
        </p:nvSpPr>
        <p:spPr>
          <a:xfrm rot="8665091">
            <a:off x="2976926" y="-1556475"/>
            <a:ext cx="5759777" cy="4072375"/>
          </a:xfrm>
          <a:prstGeom prst="arc">
            <a:avLst>
              <a:gd name="adj1" fmla="val 20056012"/>
              <a:gd name="adj2" fmla="val 11827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5C18A225-285C-42E7-BE13-73A75AC8419D}"/>
              </a:ext>
            </a:extLst>
          </p:cNvPr>
          <p:cNvCxnSpPr>
            <a:cxnSpLocks/>
          </p:cNvCxnSpPr>
          <p:nvPr/>
        </p:nvCxnSpPr>
        <p:spPr>
          <a:xfrm flipH="1">
            <a:off x="4480858" y="4729397"/>
            <a:ext cx="14343" cy="662737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810134D2-B1AC-454D-A9F6-D69D7C33F653}"/>
              </a:ext>
            </a:extLst>
          </p:cNvPr>
          <p:cNvCxnSpPr>
            <a:cxnSpLocks/>
          </p:cNvCxnSpPr>
          <p:nvPr/>
        </p:nvCxnSpPr>
        <p:spPr>
          <a:xfrm>
            <a:off x="3983347" y="4152053"/>
            <a:ext cx="0" cy="1221226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47471FE6-A2C5-4992-9352-E8BBEBC37008}"/>
              </a:ext>
            </a:extLst>
          </p:cNvPr>
          <p:cNvCxnSpPr>
            <a:cxnSpLocks/>
          </p:cNvCxnSpPr>
          <p:nvPr/>
        </p:nvCxnSpPr>
        <p:spPr>
          <a:xfrm>
            <a:off x="3736348" y="2453520"/>
            <a:ext cx="0" cy="2938614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B2C132CA-0FD7-419D-AA9C-2F4F7834AF4D}"/>
              </a:ext>
            </a:extLst>
          </p:cNvPr>
          <p:cNvSpPr txBox="1"/>
          <p:nvPr/>
        </p:nvSpPr>
        <p:spPr>
          <a:xfrm>
            <a:off x="3869119" y="5373280"/>
            <a:ext cx="861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X</a:t>
            </a:r>
            <a:r>
              <a:rPr lang="en-US" altLang="zh-CN" sz="900" dirty="0"/>
              <a:t>2</a:t>
            </a:r>
            <a:endParaRPr lang="zh-CN" altLang="en-US" sz="2000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EC4D924F-D545-46FA-BFFF-D4413DDA5195}"/>
              </a:ext>
            </a:extLst>
          </p:cNvPr>
          <p:cNvSpPr txBox="1"/>
          <p:nvPr/>
        </p:nvSpPr>
        <p:spPr>
          <a:xfrm>
            <a:off x="4298864" y="5383840"/>
            <a:ext cx="861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X</a:t>
            </a:r>
            <a:r>
              <a:rPr lang="en-US" altLang="zh-CN" sz="900" dirty="0"/>
              <a:t>3</a:t>
            </a:r>
            <a:endParaRPr lang="zh-CN" altLang="en-US" sz="2000" dirty="0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21718B08-4EA3-4E42-BAE3-C2D6A790ABC2}"/>
              </a:ext>
            </a:extLst>
          </p:cNvPr>
          <p:cNvSpPr txBox="1"/>
          <p:nvPr/>
        </p:nvSpPr>
        <p:spPr>
          <a:xfrm>
            <a:off x="5356964" y="4152053"/>
            <a:ext cx="861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U</a:t>
            </a:r>
            <a:r>
              <a:rPr lang="en-US" altLang="zh-CN" sz="1000" dirty="0"/>
              <a:t>1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934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EF63FBC-9A81-4BAF-9C16-34185D494299}"/>
              </a:ext>
            </a:extLst>
          </p:cNvPr>
          <p:cNvGrpSpPr/>
          <p:nvPr/>
        </p:nvGrpSpPr>
        <p:grpSpPr>
          <a:xfrm>
            <a:off x="2922308" y="1140647"/>
            <a:ext cx="6231118" cy="4251487"/>
            <a:chOff x="2922308" y="1140647"/>
            <a:chExt cx="6231118" cy="4251487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5165FA25-8268-48D5-B5ED-1A2E7C1E5D89}"/>
                </a:ext>
              </a:extLst>
            </p:cNvPr>
            <p:cNvCxnSpPr/>
            <p:nvPr/>
          </p:nvCxnSpPr>
          <p:spPr>
            <a:xfrm>
              <a:off x="2922308" y="5373280"/>
              <a:ext cx="62311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3E33FD17-2F34-488F-9CF2-B19FF16E1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1162" y="1140647"/>
              <a:ext cx="0" cy="42514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FE81040D-2FAD-4EA2-A3D6-3487E8D39C3D}"/>
              </a:ext>
            </a:extLst>
          </p:cNvPr>
          <p:cNvSpPr txBox="1"/>
          <p:nvPr/>
        </p:nvSpPr>
        <p:spPr>
          <a:xfrm>
            <a:off x="2305081" y="881091"/>
            <a:ext cx="660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P</a:t>
            </a:r>
            <a:endParaRPr lang="zh-CN" altLang="en-US" sz="3200" b="1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62BFAC9-26A3-4507-887D-EF6A78D53F09}"/>
              </a:ext>
            </a:extLst>
          </p:cNvPr>
          <p:cNvSpPr txBox="1"/>
          <p:nvPr/>
        </p:nvSpPr>
        <p:spPr>
          <a:xfrm>
            <a:off x="8722148" y="5354427"/>
            <a:ext cx="706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Q</a:t>
            </a:r>
            <a:endParaRPr lang="zh-CN" altLang="en-US" sz="3200" b="1" dirty="0"/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799D43B0-A871-4A20-9777-F5425BF1EFE3}"/>
              </a:ext>
            </a:extLst>
          </p:cNvPr>
          <p:cNvCxnSpPr>
            <a:cxnSpLocks/>
          </p:cNvCxnSpPr>
          <p:nvPr/>
        </p:nvCxnSpPr>
        <p:spPr>
          <a:xfrm>
            <a:off x="2941162" y="1806498"/>
            <a:ext cx="3279756" cy="3585636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E2E2583B-7E61-490E-A2B9-3B3E1D53455D}"/>
              </a:ext>
            </a:extLst>
          </p:cNvPr>
          <p:cNvCxnSpPr>
            <a:cxnSpLocks/>
          </p:cNvCxnSpPr>
          <p:nvPr/>
        </p:nvCxnSpPr>
        <p:spPr>
          <a:xfrm>
            <a:off x="2941161" y="1806498"/>
            <a:ext cx="1653324" cy="357734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8C58866-9CA1-4D00-91E9-5D65D4BD2A75}"/>
              </a:ext>
            </a:extLst>
          </p:cNvPr>
          <p:cNvSpPr txBox="1"/>
          <p:nvPr/>
        </p:nvSpPr>
        <p:spPr>
          <a:xfrm>
            <a:off x="6408674" y="2699884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AC</a:t>
            </a:r>
            <a:r>
              <a:rPr lang="en-US" altLang="zh-CN" sz="600" dirty="0"/>
              <a:t>1</a:t>
            </a:r>
            <a:endParaRPr lang="zh-CN" altLang="en-US" sz="14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E9522F7-4879-4FB8-910D-E22921E66762}"/>
              </a:ext>
            </a:extLst>
          </p:cNvPr>
          <p:cNvSpPr txBox="1"/>
          <p:nvPr/>
        </p:nvSpPr>
        <p:spPr>
          <a:xfrm>
            <a:off x="5621282" y="2577188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MC</a:t>
            </a:r>
            <a:r>
              <a:rPr lang="en-US" altLang="zh-CN" sz="600" dirty="0"/>
              <a:t>0</a:t>
            </a:r>
            <a:endParaRPr lang="zh-CN" altLang="en-US" sz="1400" dirty="0"/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id="{C1EC0B96-AD4F-43FA-AD7C-4F13419ABB45}"/>
              </a:ext>
            </a:extLst>
          </p:cNvPr>
          <p:cNvSpPr/>
          <p:nvPr/>
        </p:nvSpPr>
        <p:spPr>
          <a:xfrm rot="8400035">
            <a:off x="425799" y="-74243"/>
            <a:ext cx="5759777" cy="4072375"/>
          </a:xfrm>
          <a:prstGeom prst="arc">
            <a:avLst>
              <a:gd name="adj1" fmla="val 13933051"/>
              <a:gd name="adj2" fmla="val 1894918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2" name="弧形 31">
            <a:extLst>
              <a:ext uri="{FF2B5EF4-FFF2-40B4-BE49-F238E27FC236}">
                <a16:creationId xmlns:a16="http://schemas.microsoft.com/office/drawing/2014/main" id="{F789A46D-0643-4EFE-877D-E5085F19E781}"/>
              </a:ext>
            </a:extLst>
          </p:cNvPr>
          <p:cNvSpPr/>
          <p:nvPr/>
        </p:nvSpPr>
        <p:spPr>
          <a:xfrm rot="10883629">
            <a:off x="1712958" y="-626886"/>
            <a:ext cx="5759777" cy="4072375"/>
          </a:xfrm>
          <a:prstGeom prst="arc">
            <a:avLst>
              <a:gd name="adj1" fmla="val 13108847"/>
              <a:gd name="adj2" fmla="val 183881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6" name="弧形 35">
            <a:extLst>
              <a:ext uri="{FF2B5EF4-FFF2-40B4-BE49-F238E27FC236}">
                <a16:creationId xmlns:a16="http://schemas.microsoft.com/office/drawing/2014/main" id="{69B2B4CF-C8E8-449F-9537-95BE1AD48C11}"/>
              </a:ext>
            </a:extLst>
          </p:cNvPr>
          <p:cNvSpPr/>
          <p:nvPr/>
        </p:nvSpPr>
        <p:spPr>
          <a:xfrm rot="8631573">
            <a:off x="564122" y="194314"/>
            <a:ext cx="5759777" cy="4072375"/>
          </a:xfrm>
          <a:prstGeom prst="arc">
            <a:avLst>
              <a:gd name="adj1" fmla="val 13797911"/>
              <a:gd name="adj2" fmla="val 1900661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7" name="弧形 36">
            <a:extLst>
              <a:ext uri="{FF2B5EF4-FFF2-40B4-BE49-F238E27FC236}">
                <a16:creationId xmlns:a16="http://schemas.microsoft.com/office/drawing/2014/main" id="{B1A38C27-9F8A-455A-BC25-227D21E8EC19}"/>
              </a:ext>
            </a:extLst>
          </p:cNvPr>
          <p:cNvSpPr/>
          <p:nvPr/>
        </p:nvSpPr>
        <p:spPr>
          <a:xfrm rot="10800000">
            <a:off x="1721512" y="-297886"/>
            <a:ext cx="5759777" cy="4072375"/>
          </a:xfrm>
          <a:prstGeom prst="arc">
            <a:avLst>
              <a:gd name="adj1" fmla="val 13277723"/>
              <a:gd name="adj2" fmla="val 1855978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9D5810E3-071B-40B5-BB5D-89D3EEDE744F}"/>
              </a:ext>
            </a:extLst>
          </p:cNvPr>
          <p:cNvSpPr txBox="1"/>
          <p:nvPr/>
        </p:nvSpPr>
        <p:spPr>
          <a:xfrm>
            <a:off x="6445474" y="3157586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AC</a:t>
            </a:r>
            <a:r>
              <a:rPr lang="en-US" altLang="zh-CN" sz="600" dirty="0"/>
              <a:t>0</a:t>
            </a:r>
            <a:endParaRPr lang="zh-CN" altLang="en-US" sz="14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AB735B20-9D59-4C7E-B822-7BEB24502BD5}"/>
              </a:ext>
            </a:extLst>
          </p:cNvPr>
          <p:cNvSpPr txBox="1"/>
          <p:nvPr/>
        </p:nvSpPr>
        <p:spPr>
          <a:xfrm>
            <a:off x="5396915" y="2123956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MC</a:t>
            </a:r>
            <a:r>
              <a:rPr lang="en-US" altLang="zh-CN" sz="600" dirty="0"/>
              <a:t>1</a:t>
            </a:r>
            <a:endParaRPr lang="zh-CN" altLang="en-US" sz="1400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B27EF5E-06B4-4219-87E1-828683D3DD2B}"/>
              </a:ext>
            </a:extLst>
          </p:cNvPr>
          <p:cNvSpPr txBox="1"/>
          <p:nvPr/>
        </p:nvSpPr>
        <p:spPr>
          <a:xfrm>
            <a:off x="3350937" y="2044282"/>
            <a:ext cx="1148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D=AR</a:t>
            </a:r>
            <a:endParaRPr lang="zh-CN" altLang="en-US" sz="1400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B8C9FEF6-2FF8-4E20-9899-946B8654FB26}"/>
              </a:ext>
            </a:extLst>
          </p:cNvPr>
          <p:cNvSpPr txBox="1"/>
          <p:nvPr/>
        </p:nvSpPr>
        <p:spPr>
          <a:xfrm>
            <a:off x="3246294" y="2458956"/>
            <a:ext cx="1148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MR</a:t>
            </a:r>
            <a:endParaRPr lang="zh-CN" altLang="en-US" sz="1400" dirty="0"/>
          </a:p>
        </p:txBody>
      </p: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80FB693C-EC62-4D77-A320-F213336D1E3D}"/>
              </a:ext>
            </a:extLst>
          </p:cNvPr>
          <p:cNvCxnSpPr>
            <a:cxnSpLocks/>
          </p:cNvCxnSpPr>
          <p:nvPr/>
        </p:nvCxnSpPr>
        <p:spPr>
          <a:xfrm flipV="1">
            <a:off x="6348455" y="3117698"/>
            <a:ext cx="0" cy="1726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7A291A11-79C7-46A0-9D7D-BDD710704539}"/>
              </a:ext>
            </a:extLst>
          </p:cNvPr>
          <p:cNvCxnSpPr>
            <a:cxnSpLocks/>
          </p:cNvCxnSpPr>
          <p:nvPr/>
        </p:nvCxnSpPr>
        <p:spPr>
          <a:xfrm flipV="1">
            <a:off x="5466530" y="2713220"/>
            <a:ext cx="0" cy="2102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7FE94738-D51E-486D-A90D-274F75B98591}"/>
              </a:ext>
            </a:extLst>
          </p:cNvPr>
          <p:cNvCxnSpPr>
            <a:cxnSpLocks/>
          </p:cNvCxnSpPr>
          <p:nvPr/>
        </p:nvCxnSpPr>
        <p:spPr>
          <a:xfrm flipH="1">
            <a:off x="4067178" y="3027518"/>
            <a:ext cx="1089" cy="2356322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4060FD81-BDDC-4949-A67C-11171955DEFB}"/>
              </a:ext>
            </a:extLst>
          </p:cNvPr>
          <p:cNvCxnSpPr>
            <a:cxnSpLocks/>
          </p:cNvCxnSpPr>
          <p:nvPr/>
        </p:nvCxnSpPr>
        <p:spPr>
          <a:xfrm flipH="1">
            <a:off x="3943373" y="2923509"/>
            <a:ext cx="975" cy="2439212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85818DD2-2444-4A32-ADD0-3A73BBCDDD65}"/>
              </a:ext>
            </a:extLst>
          </p:cNvPr>
          <p:cNvCxnSpPr>
            <a:cxnSpLocks/>
          </p:cNvCxnSpPr>
          <p:nvPr/>
        </p:nvCxnSpPr>
        <p:spPr>
          <a:xfrm>
            <a:off x="4760712" y="3812733"/>
            <a:ext cx="0" cy="1598254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9C2ACFB2-3E65-4E0B-BCCA-DF5E2ECC97F2}"/>
              </a:ext>
            </a:extLst>
          </p:cNvPr>
          <p:cNvCxnSpPr>
            <a:cxnSpLocks/>
          </p:cNvCxnSpPr>
          <p:nvPr/>
        </p:nvCxnSpPr>
        <p:spPr>
          <a:xfrm flipH="1">
            <a:off x="2986118" y="3778953"/>
            <a:ext cx="1769000" cy="14390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DDC8DF99-54AD-4C89-B27E-231F6765AF51}"/>
              </a:ext>
            </a:extLst>
          </p:cNvPr>
          <p:cNvCxnSpPr>
            <a:cxnSpLocks/>
          </p:cNvCxnSpPr>
          <p:nvPr/>
        </p:nvCxnSpPr>
        <p:spPr>
          <a:xfrm flipH="1">
            <a:off x="2941160" y="3035437"/>
            <a:ext cx="1108468" cy="0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6C550FE3-8718-4181-8D39-4F3B90A8B066}"/>
              </a:ext>
            </a:extLst>
          </p:cNvPr>
          <p:cNvCxnSpPr>
            <a:cxnSpLocks/>
          </p:cNvCxnSpPr>
          <p:nvPr/>
        </p:nvCxnSpPr>
        <p:spPr>
          <a:xfrm flipH="1">
            <a:off x="2941160" y="2923509"/>
            <a:ext cx="1002214" cy="0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id="{A5C30C12-9689-4384-908D-50CC593D3DD5}"/>
              </a:ext>
            </a:extLst>
          </p:cNvPr>
          <p:cNvSpPr txBox="1"/>
          <p:nvPr/>
        </p:nvSpPr>
        <p:spPr>
          <a:xfrm>
            <a:off x="3943364" y="5316648"/>
            <a:ext cx="496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sz="800" dirty="0"/>
              <a:t>1</a:t>
            </a:r>
            <a:endParaRPr lang="zh-CN" altLang="en-US" dirty="0"/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D1E11E63-87AC-4CE5-82A2-10564C3563F6}"/>
              </a:ext>
            </a:extLst>
          </p:cNvPr>
          <p:cNvSpPr txBox="1"/>
          <p:nvPr/>
        </p:nvSpPr>
        <p:spPr>
          <a:xfrm>
            <a:off x="3717662" y="5322424"/>
            <a:ext cx="45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sz="800" dirty="0"/>
              <a:t>2</a:t>
            </a:r>
            <a:endParaRPr lang="zh-CN" altLang="en-US" dirty="0"/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BACE926E-9C16-4DED-A2CC-7B743A9FB12C}"/>
              </a:ext>
            </a:extLst>
          </p:cNvPr>
          <p:cNvSpPr txBox="1"/>
          <p:nvPr/>
        </p:nvSpPr>
        <p:spPr>
          <a:xfrm>
            <a:off x="4602390" y="5333780"/>
            <a:ext cx="42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sz="800" dirty="0"/>
              <a:t>0</a:t>
            </a:r>
            <a:endParaRPr lang="zh-CN" altLang="en-US" dirty="0"/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87939D73-FA5F-43FA-9DE0-AC57D4F8060C}"/>
              </a:ext>
            </a:extLst>
          </p:cNvPr>
          <p:cNvSpPr txBox="1"/>
          <p:nvPr/>
        </p:nvSpPr>
        <p:spPr>
          <a:xfrm>
            <a:off x="2566407" y="3578154"/>
            <a:ext cx="37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sz="800" dirty="0"/>
              <a:t>0</a:t>
            </a:r>
            <a:endParaRPr lang="zh-CN" altLang="en-US" dirty="0"/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231B2353-C799-439E-8C9B-0F6831F82EE8}"/>
              </a:ext>
            </a:extLst>
          </p:cNvPr>
          <p:cNvSpPr txBox="1"/>
          <p:nvPr/>
        </p:nvSpPr>
        <p:spPr>
          <a:xfrm>
            <a:off x="2566407" y="2894378"/>
            <a:ext cx="37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sz="800" dirty="0"/>
              <a:t>1</a:t>
            </a:r>
            <a:endParaRPr lang="zh-CN" altLang="en-US" dirty="0"/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0319601C-6421-4AD5-A340-229636BB7FC3}"/>
              </a:ext>
            </a:extLst>
          </p:cNvPr>
          <p:cNvSpPr txBox="1"/>
          <p:nvPr/>
        </p:nvSpPr>
        <p:spPr>
          <a:xfrm>
            <a:off x="2558502" y="2699395"/>
            <a:ext cx="37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sz="800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8520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EF63FBC-9A81-4BAF-9C16-34185D494299}"/>
              </a:ext>
            </a:extLst>
          </p:cNvPr>
          <p:cNvGrpSpPr/>
          <p:nvPr/>
        </p:nvGrpSpPr>
        <p:grpSpPr>
          <a:xfrm>
            <a:off x="2922308" y="1140647"/>
            <a:ext cx="6231118" cy="4251487"/>
            <a:chOff x="2922308" y="1140647"/>
            <a:chExt cx="6231118" cy="4251487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id="{5165FA25-8268-48D5-B5ED-1A2E7C1E5D89}"/>
                </a:ext>
              </a:extLst>
            </p:cNvPr>
            <p:cNvCxnSpPr/>
            <p:nvPr/>
          </p:nvCxnSpPr>
          <p:spPr>
            <a:xfrm>
              <a:off x="2922308" y="5373280"/>
              <a:ext cx="62311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id="{3E33FD17-2F34-488F-9CF2-B19FF16E13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1162" y="1140647"/>
              <a:ext cx="0" cy="42514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FE81040D-2FAD-4EA2-A3D6-3487E8D39C3D}"/>
              </a:ext>
            </a:extLst>
          </p:cNvPr>
          <p:cNvSpPr txBox="1"/>
          <p:nvPr/>
        </p:nvSpPr>
        <p:spPr>
          <a:xfrm>
            <a:off x="2305081" y="881091"/>
            <a:ext cx="660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P</a:t>
            </a:r>
            <a:endParaRPr lang="zh-CN" altLang="en-US" sz="3200" b="1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62BFAC9-26A3-4507-887D-EF6A78D53F09}"/>
              </a:ext>
            </a:extLst>
          </p:cNvPr>
          <p:cNvSpPr txBox="1"/>
          <p:nvPr/>
        </p:nvSpPr>
        <p:spPr>
          <a:xfrm>
            <a:off x="8722148" y="5354427"/>
            <a:ext cx="706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Q</a:t>
            </a:r>
            <a:endParaRPr lang="zh-CN" altLang="en-US" sz="3200" b="1" dirty="0"/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799D43B0-A871-4A20-9777-F5425BF1EFE3}"/>
              </a:ext>
            </a:extLst>
          </p:cNvPr>
          <p:cNvCxnSpPr>
            <a:cxnSpLocks/>
          </p:cNvCxnSpPr>
          <p:nvPr/>
        </p:nvCxnSpPr>
        <p:spPr>
          <a:xfrm>
            <a:off x="2941162" y="1806498"/>
            <a:ext cx="3279756" cy="3585636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E2E2583B-7E61-490E-A2B9-3B3E1D53455D}"/>
              </a:ext>
            </a:extLst>
          </p:cNvPr>
          <p:cNvCxnSpPr>
            <a:cxnSpLocks/>
          </p:cNvCxnSpPr>
          <p:nvPr/>
        </p:nvCxnSpPr>
        <p:spPr>
          <a:xfrm>
            <a:off x="2941161" y="1806498"/>
            <a:ext cx="1653324" cy="3577342"/>
          </a:xfrm>
          <a:prstGeom prst="line">
            <a:avLst/>
          </a:prstGeom>
          <a:ln w="28575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98C58866-9CA1-4D00-91E9-5D65D4BD2A75}"/>
              </a:ext>
            </a:extLst>
          </p:cNvPr>
          <p:cNvSpPr txBox="1"/>
          <p:nvPr/>
        </p:nvSpPr>
        <p:spPr>
          <a:xfrm>
            <a:off x="6461064" y="2685600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AC</a:t>
            </a:r>
            <a:r>
              <a:rPr lang="en-US" altLang="zh-CN" sz="600" dirty="0"/>
              <a:t>1</a:t>
            </a:r>
            <a:endParaRPr lang="zh-CN" altLang="en-US" sz="1400" dirty="0"/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id="{C1EC0B96-AD4F-43FA-AD7C-4F13419ABB45}"/>
              </a:ext>
            </a:extLst>
          </p:cNvPr>
          <p:cNvSpPr/>
          <p:nvPr/>
        </p:nvSpPr>
        <p:spPr>
          <a:xfrm rot="8400035">
            <a:off x="425799" y="-74243"/>
            <a:ext cx="5759777" cy="4072375"/>
          </a:xfrm>
          <a:prstGeom prst="arc">
            <a:avLst>
              <a:gd name="adj1" fmla="val 13933051"/>
              <a:gd name="adj2" fmla="val 1894918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2" name="弧形 31">
            <a:extLst>
              <a:ext uri="{FF2B5EF4-FFF2-40B4-BE49-F238E27FC236}">
                <a16:creationId xmlns:a16="http://schemas.microsoft.com/office/drawing/2014/main" id="{F789A46D-0643-4EFE-877D-E5085F19E781}"/>
              </a:ext>
            </a:extLst>
          </p:cNvPr>
          <p:cNvSpPr/>
          <p:nvPr/>
        </p:nvSpPr>
        <p:spPr>
          <a:xfrm rot="10883629">
            <a:off x="1712958" y="-626886"/>
            <a:ext cx="5759777" cy="4072375"/>
          </a:xfrm>
          <a:prstGeom prst="arc">
            <a:avLst>
              <a:gd name="adj1" fmla="val 13108847"/>
              <a:gd name="adj2" fmla="val 183881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AB735B20-9D59-4C7E-B822-7BEB24502BD5}"/>
              </a:ext>
            </a:extLst>
          </p:cNvPr>
          <p:cNvSpPr txBox="1"/>
          <p:nvPr/>
        </p:nvSpPr>
        <p:spPr>
          <a:xfrm>
            <a:off x="5401678" y="2147774"/>
            <a:ext cx="86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MC</a:t>
            </a:r>
            <a:r>
              <a:rPr lang="en-US" altLang="zh-CN" sz="600" dirty="0"/>
              <a:t>1</a:t>
            </a:r>
            <a:endParaRPr lang="zh-CN" altLang="en-US" sz="1400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B27EF5E-06B4-4219-87E1-828683D3DD2B}"/>
              </a:ext>
            </a:extLst>
          </p:cNvPr>
          <p:cNvSpPr txBox="1"/>
          <p:nvPr/>
        </p:nvSpPr>
        <p:spPr>
          <a:xfrm>
            <a:off x="3350937" y="2044282"/>
            <a:ext cx="1148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D=AR</a:t>
            </a:r>
            <a:endParaRPr lang="zh-CN" altLang="en-US" sz="1400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B8C9FEF6-2FF8-4E20-9899-946B8654FB26}"/>
              </a:ext>
            </a:extLst>
          </p:cNvPr>
          <p:cNvSpPr txBox="1"/>
          <p:nvPr/>
        </p:nvSpPr>
        <p:spPr>
          <a:xfrm>
            <a:off x="2954332" y="2452417"/>
            <a:ext cx="1148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MR</a:t>
            </a:r>
            <a:endParaRPr lang="zh-CN" altLang="en-US" sz="1400" dirty="0"/>
          </a:p>
        </p:txBody>
      </p: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4060FD81-BDDC-4949-A67C-11171955DEFB}"/>
              </a:ext>
            </a:extLst>
          </p:cNvPr>
          <p:cNvCxnSpPr>
            <a:cxnSpLocks/>
          </p:cNvCxnSpPr>
          <p:nvPr/>
        </p:nvCxnSpPr>
        <p:spPr>
          <a:xfrm flipH="1">
            <a:off x="3943373" y="2923509"/>
            <a:ext cx="975" cy="2439212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6C550FE3-8718-4181-8D39-4F3B90A8B066}"/>
              </a:ext>
            </a:extLst>
          </p:cNvPr>
          <p:cNvCxnSpPr>
            <a:cxnSpLocks/>
          </p:cNvCxnSpPr>
          <p:nvPr/>
        </p:nvCxnSpPr>
        <p:spPr>
          <a:xfrm flipH="1">
            <a:off x="2941160" y="2923509"/>
            <a:ext cx="1002214" cy="0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D1E11E63-87AC-4CE5-82A2-10564C3563F6}"/>
              </a:ext>
            </a:extLst>
          </p:cNvPr>
          <p:cNvSpPr txBox="1"/>
          <p:nvPr/>
        </p:nvSpPr>
        <p:spPr>
          <a:xfrm>
            <a:off x="3717662" y="5322424"/>
            <a:ext cx="45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sz="800" dirty="0"/>
              <a:t>2</a:t>
            </a:r>
            <a:endParaRPr lang="zh-CN" altLang="en-US" dirty="0"/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0319601C-6421-4AD5-A340-229636BB7FC3}"/>
              </a:ext>
            </a:extLst>
          </p:cNvPr>
          <p:cNvSpPr txBox="1"/>
          <p:nvPr/>
        </p:nvSpPr>
        <p:spPr>
          <a:xfrm>
            <a:off x="2558502" y="2699395"/>
            <a:ext cx="37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sz="800" dirty="0"/>
              <a:t>2</a:t>
            </a:r>
            <a:endParaRPr lang="zh-CN" altLang="en-US" dirty="0"/>
          </a:p>
        </p:txBody>
      </p: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B1DA9646-A3CE-4985-8AC2-F127AA5600D2}"/>
              </a:ext>
            </a:extLst>
          </p:cNvPr>
          <p:cNvCxnSpPr>
            <a:cxnSpLocks/>
          </p:cNvCxnSpPr>
          <p:nvPr/>
        </p:nvCxnSpPr>
        <p:spPr>
          <a:xfrm>
            <a:off x="3468882" y="2395538"/>
            <a:ext cx="0" cy="2988302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70EB273B-3F73-4BED-9C90-FA01F8AA8715}"/>
              </a:ext>
            </a:extLst>
          </p:cNvPr>
          <p:cNvCxnSpPr>
            <a:cxnSpLocks/>
          </p:cNvCxnSpPr>
          <p:nvPr/>
        </p:nvCxnSpPr>
        <p:spPr>
          <a:xfrm flipH="1">
            <a:off x="2965937" y="2395538"/>
            <a:ext cx="501107" cy="0"/>
          </a:xfrm>
          <a:prstGeom prst="line">
            <a:avLst/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>
            <a:extLst>
              <a:ext uri="{FF2B5EF4-FFF2-40B4-BE49-F238E27FC236}">
                <a16:creationId xmlns:a16="http://schemas.microsoft.com/office/drawing/2014/main" id="{BA1AEFE4-DCB0-44A0-91A4-D353B389D8AC}"/>
              </a:ext>
            </a:extLst>
          </p:cNvPr>
          <p:cNvSpPr txBox="1"/>
          <p:nvPr/>
        </p:nvSpPr>
        <p:spPr>
          <a:xfrm>
            <a:off x="2565492" y="2218545"/>
            <a:ext cx="374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sz="800" dirty="0"/>
              <a:t>3</a:t>
            </a:r>
            <a:endParaRPr lang="zh-CN" altLang="en-US" dirty="0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D9D248BB-6374-46D0-AA2D-A9DA149570E4}"/>
              </a:ext>
            </a:extLst>
          </p:cNvPr>
          <p:cNvSpPr txBox="1"/>
          <p:nvPr/>
        </p:nvSpPr>
        <p:spPr>
          <a:xfrm>
            <a:off x="3302978" y="5315387"/>
            <a:ext cx="45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sz="800" dirty="0"/>
              <a:t>3</a:t>
            </a:r>
            <a:endParaRPr lang="zh-CN" altLang="en-US" dirty="0"/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4FE673B1-6730-415D-8365-1B82B87D8DBC}"/>
              </a:ext>
            </a:extLst>
          </p:cNvPr>
          <p:cNvSpPr txBox="1"/>
          <p:nvPr/>
        </p:nvSpPr>
        <p:spPr>
          <a:xfrm>
            <a:off x="3935429" y="2730172"/>
            <a:ext cx="979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MC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2</a:t>
            </a:r>
            <a:r>
              <a:rPr lang="en-US" altLang="zh-CN" sz="1400" dirty="0"/>
              <a:t>=P</a:t>
            </a:r>
            <a:r>
              <a:rPr lang="en-US" altLang="zh-CN" sz="600" dirty="0"/>
              <a:t>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040420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B0EF198A-76A9-4840-B612-824AFEC72895}"/>
              </a:ext>
            </a:extLst>
          </p:cNvPr>
          <p:cNvCxnSpPr>
            <a:cxnSpLocks/>
          </p:cNvCxnSpPr>
          <p:nvPr/>
        </p:nvCxnSpPr>
        <p:spPr>
          <a:xfrm>
            <a:off x="546102" y="6183403"/>
            <a:ext cx="10852586" cy="188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6D663CA3-F370-4284-A8EF-9A2291DA8C67}"/>
              </a:ext>
            </a:extLst>
          </p:cNvPr>
          <p:cNvCxnSpPr>
            <a:cxnSpLocks/>
          </p:cNvCxnSpPr>
          <p:nvPr/>
        </p:nvCxnSpPr>
        <p:spPr>
          <a:xfrm flipV="1">
            <a:off x="564956" y="1316011"/>
            <a:ext cx="0" cy="48862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85769F4-5E0E-43F9-B386-5EF18061C52F}"/>
              </a:ext>
            </a:extLst>
          </p:cNvPr>
          <p:cNvCxnSpPr>
            <a:cxnSpLocks/>
          </p:cNvCxnSpPr>
          <p:nvPr/>
        </p:nvCxnSpPr>
        <p:spPr>
          <a:xfrm>
            <a:off x="546102" y="1316010"/>
            <a:ext cx="10852586" cy="188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C84A86CA-066F-4E08-9BEE-0A2968C6B07E}"/>
              </a:ext>
            </a:extLst>
          </p:cNvPr>
          <p:cNvCxnSpPr>
            <a:cxnSpLocks/>
          </p:cNvCxnSpPr>
          <p:nvPr/>
        </p:nvCxnSpPr>
        <p:spPr>
          <a:xfrm flipH="1" flipV="1">
            <a:off x="11398688" y="1316011"/>
            <a:ext cx="18854" cy="48862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CA450B77-1F2A-4DEB-909B-54F6333EA1C9}"/>
              </a:ext>
            </a:extLst>
          </p:cNvPr>
          <p:cNvCxnSpPr>
            <a:cxnSpLocks/>
          </p:cNvCxnSpPr>
          <p:nvPr/>
        </p:nvCxnSpPr>
        <p:spPr>
          <a:xfrm flipV="1">
            <a:off x="3810003" y="1334865"/>
            <a:ext cx="0" cy="48673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65D166CF-6163-4B59-B86A-B6C03224A9B6}"/>
              </a:ext>
            </a:extLst>
          </p:cNvPr>
          <p:cNvCxnSpPr>
            <a:cxnSpLocks/>
          </p:cNvCxnSpPr>
          <p:nvPr/>
        </p:nvCxnSpPr>
        <p:spPr>
          <a:xfrm>
            <a:off x="533576" y="2005865"/>
            <a:ext cx="10852586" cy="188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B3734E26-9DF9-4C7D-A50B-6BD8C63FF16E}"/>
              </a:ext>
            </a:extLst>
          </p:cNvPr>
          <p:cNvCxnSpPr>
            <a:cxnSpLocks/>
          </p:cNvCxnSpPr>
          <p:nvPr/>
        </p:nvCxnSpPr>
        <p:spPr>
          <a:xfrm>
            <a:off x="564956" y="2686293"/>
            <a:ext cx="10852586" cy="188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AB263BE5-73C2-4A55-8FBC-96C3E33E8017}"/>
              </a:ext>
            </a:extLst>
          </p:cNvPr>
          <p:cNvCxnSpPr>
            <a:cxnSpLocks/>
          </p:cNvCxnSpPr>
          <p:nvPr/>
        </p:nvCxnSpPr>
        <p:spPr>
          <a:xfrm flipV="1">
            <a:off x="1807926" y="2686293"/>
            <a:ext cx="0" cy="34971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F9DAA85C-0536-4A0A-8D18-693FD5E3F6B8}"/>
              </a:ext>
            </a:extLst>
          </p:cNvPr>
          <p:cNvCxnSpPr>
            <a:cxnSpLocks/>
          </p:cNvCxnSpPr>
          <p:nvPr/>
        </p:nvCxnSpPr>
        <p:spPr>
          <a:xfrm flipV="1">
            <a:off x="7620003" y="2024721"/>
            <a:ext cx="0" cy="41775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A271ED9C-9169-4E86-9665-A553A5270EF4}"/>
              </a:ext>
            </a:extLst>
          </p:cNvPr>
          <p:cNvCxnSpPr>
            <a:cxnSpLocks/>
          </p:cNvCxnSpPr>
          <p:nvPr/>
        </p:nvCxnSpPr>
        <p:spPr>
          <a:xfrm flipV="1">
            <a:off x="1764021" y="4487739"/>
            <a:ext cx="9615943" cy="104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C8CC5805-D9C9-4E95-A089-DB088AE83929}"/>
              </a:ext>
            </a:extLst>
          </p:cNvPr>
          <p:cNvSpPr txBox="1"/>
          <p:nvPr/>
        </p:nvSpPr>
        <p:spPr>
          <a:xfrm>
            <a:off x="989556" y="1413468"/>
            <a:ext cx="4108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利润支付矩阵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65EE775F-1C12-4FD7-89A0-45659D8EF38B}"/>
              </a:ext>
            </a:extLst>
          </p:cNvPr>
          <p:cNvSpPr txBox="1"/>
          <p:nvPr/>
        </p:nvSpPr>
        <p:spPr>
          <a:xfrm>
            <a:off x="8083463" y="2107081"/>
            <a:ext cx="4108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供应卡特尔量物资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C80DA77B-63E3-4C4C-AC3C-48DF273F196F}"/>
              </a:ext>
            </a:extLst>
          </p:cNvPr>
          <p:cNvSpPr txBox="1"/>
          <p:nvPr/>
        </p:nvSpPr>
        <p:spPr>
          <a:xfrm>
            <a:off x="916996" y="2946240"/>
            <a:ext cx="6842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供应商②的策略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765313B5-1F93-46AA-8F05-80036EBA9483}"/>
              </a:ext>
            </a:extLst>
          </p:cNvPr>
          <p:cNvSpPr txBox="1"/>
          <p:nvPr/>
        </p:nvSpPr>
        <p:spPr>
          <a:xfrm>
            <a:off x="829300" y="2103323"/>
            <a:ext cx="323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( </a:t>
            </a:r>
            <a:r>
              <a:rPr lang="zh-CN" altLang="en-US" sz="2400" b="1" dirty="0"/>
              <a:t>①利润，②利润 </a:t>
            </a:r>
            <a:r>
              <a:rPr lang="en-US" altLang="zh-CN" sz="2400" b="1" dirty="0"/>
              <a:t>)</a:t>
            </a:r>
            <a:endParaRPr lang="zh-CN" altLang="en-US" sz="2400" b="1" dirty="0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BE85279-BE26-4AFA-BAF9-71F3CB964A14}"/>
              </a:ext>
            </a:extLst>
          </p:cNvPr>
          <p:cNvSpPr txBox="1"/>
          <p:nvPr/>
        </p:nvSpPr>
        <p:spPr>
          <a:xfrm>
            <a:off x="6480128" y="1417226"/>
            <a:ext cx="4108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供应商②的策略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DE90EFB1-1FD9-4D7E-B556-A153295DB741}"/>
              </a:ext>
            </a:extLst>
          </p:cNvPr>
          <p:cNvSpPr txBox="1"/>
          <p:nvPr/>
        </p:nvSpPr>
        <p:spPr>
          <a:xfrm>
            <a:off x="4425860" y="2095887"/>
            <a:ext cx="4108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供应古诺量物资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B4D46C45-4F25-4722-9760-D632FFC5DF97}"/>
              </a:ext>
            </a:extLst>
          </p:cNvPr>
          <p:cNvSpPr txBox="1"/>
          <p:nvPr/>
        </p:nvSpPr>
        <p:spPr>
          <a:xfrm>
            <a:off x="2040761" y="4863757"/>
            <a:ext cx="1784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供应卡特尔量物资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52CD3138-23DD-4F42-9D9E-A01BA2D7F3DE}"/>
              </a:ext>
            </a:extLst>
          </p:cNvPr>
          <p:cNvSpPr txBox="1"/>
          <p:nvPr/>
        </p:nvSpPr>
        <p:spPr>
          <a:xfrm>
            <a:off x="1953253" y="3113792"/>
            <a:ext cx="1784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/>
              <a:t>供应古诺量物资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49266986-9CEE-4289-839C-847190E2DEDB}"/>
              </a:ext>
            </a:extLst>
          </p:cNvPr>
          <p:cNvSpPr txBox="1"/>
          <p:nvPr/>
        </p:nvSpPr>
        <p:spPr>
          <a:xfrm>
            <a:off x="4672218" y="3360012"/>
            <a:ext cx="323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( 100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100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)</a:t>
            </a:r>
            <a:endParaRPr lang="zh-CN" altLang="en-US" sz="2400" b="1" dirty="0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05131208-914D-4204-B31B-200DF4F4A5AC}"/>
              </a:ext>
            </a:extLst>
          </p:cNvPr>
          <p:cNvSpPr txBox="1"/>
          <p:nvPr/>
        </p:nvSpPr>
        <p:spPr>
          <a:xfrm>
            <a:off x="4676949" y="5109977"/>
            <a:ext cx="323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( 80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150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)</a:t>
            </a:r>
            <a:endParaRPr lang="zh-CN" altLang="en-US" sz="2400" b="1" dirty="0"/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3641DE32-5A4B-4F1C-9A43-FD2AE9B6D8B6}"/>
              </a:ext>
            </a:extLst>
          </p:cNvPr>
          <p:cNvSpPr txBox="1"/>
          <p:nvPr/>
        </p:nvSpPr>
        <p:spPr>
          <a:xfrm>
            <a:off x="8776027" y="3330191"/>
            <a:ext cx="323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( 150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80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)</a:t>
            </a:r>
            <a:endParaRPr lang="zh-CN" altLang="en-US" sz="2400" b="1" dirty="0"/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03E50952-F3D7-46AE-909E-153416A8554A}"/>
              </a:ext>
            </a:extLst>
          </p:cNvPr>
          <p:cNvSpPr txBox="1"/>
          <p:nvPr/>
        </p:nvSpPr>
        <p:spPr>
          <a:xfrm>
            <a:off x="8704607" y="5080324"/>
            <a:ext cx="3231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( 200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2</a:t>
            </a:r>
            <a:r>
              <a:rPr lang="en-US" altLang="zh-CN" sz="2400" b="1"/>
              <a:t>00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)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352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109</Words>
  <Application>Microsoft Office PowerPoint</Application>
  <PresentationFormat>宽屏</PresentationFormat>
  <Paragraphs>58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Garmin H</dc:creator>
  <cp:lastModifiedBy>Garmin H</cp:lastModifiedBy>
  <cp:revision>16</cp:revision>
  <dcterms:created xsi:type="dcterms:W3CDTF">2022-06-05T05:27:13Z</dcterms:created>
  <dcterms:modified xsi:type="dcterms:W3CDTF">2022-06-05T06:26:16Z</dcterms:modified>
</cp:coreProperties>
</file>